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92147-95ED-8B28-236B-40B4A6750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7BF0365-24D2-37B3-CD49-3E953CAAB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B4F40D-193C-0614-901A-05F6E03C6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2EBCB3-45C2-9BB5-FDD4-B1522CEDC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00E7F5-BC22-975F-4825-46CDF851D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96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AA9A3C-E30B-7ECC-0ABB-605733805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FF648E-DBD0-B601-7B92-85564C372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B90174-62F8-982E-B88E-34C4DD11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58FD27-1DAB-7CA3-8DAA-6440044C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FF5E2D-F685-0C00-AD90-42C5DA6E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60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FA7A6F-6373-698B-8D14-98030F42C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1F3339-9E37-B7AC-B478-CFCFBC340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B2D470-7359-D468-660E-2B6AD73F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D8DDE9-6BFA-3A07-4B11-575F26DD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48EA39-F6AC-49CC-2923-C89476AF3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62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AF251-05A4-ACCC-B17E-535DCBAF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7BB3A8-A22B-D8B5-AE5A-E640A9FE1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C418C1-C52F-9DE1-3E77-9D2A7AD0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62E7CE-782D-E716-4629-24AFFCD1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D08B27-B2C5-1EAA-B65E-4CAE3628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64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EED3D-59F0-5085-CE17-540BB4AFC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DD0D49-2BF2-63E5-3555-DADC0DF39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F536C-A58F-A3C1-C1B5-BF335B457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F279F3-78BB-3E5F-BD65-20B0B36C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18F14E-7B00-6ACE-3F39-54E6E4C3F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53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5E5BC-C680-833D-AAB9-4A898E2F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611FFE-02A9-8397-7E37-586839E08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F2C591-B645-836B-3F5F-EE52D96D0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E1CA68-99EE-6420-D04C-12D5E88A3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F3B928-F28C-3851-A8AC-AB7E9820B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7A683D-279D-982B-FB48-8A66B4AC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49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3CD7C4-3DDA-6BED-AAC3-78EA6B5F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F0693C-ACA9-DAC3-C92F-1A17DD516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C7EFD3-5662-7669-F7C4-13B00333F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8E361B-4660-2D26-C1C1-FEF3A2630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CA84EF9-8279-5B3B-74B2-49ABBA5D3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798C9A-7A89-106B-2819-0E4CFE13D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A28D378-2F47-20F6-D21E-3749FE67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B677202-4193-0F76-F108-7485A24F4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69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5F70AF-DCD7-8F41-05AC-91650642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80E25D-3667-11FD-C356-739DBEE79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C5A78F-2A30-D8B7-5713-712F26A3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8915F9-C668-011A-6D06-D3129EBF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50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5B72840-FA8F-B216-4B63-31B98184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395E738-8094-6CCA-B7C4-822F7F8C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C097872-CCC5-ED23-0B5E-E786AB4A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86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DE4028-00BA-5CE5-893D-4AF9AD2B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0288F4-5290-EB10-E659-E359B01C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086934-2260-8446-700A-94C990B00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ACF005-F13F-918F-125E-A410057DC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7E1DDC-DDF4-7AC1-C0D5-038446DC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A445FC-0FF6-F6EC-2D46-DB185B57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B4FF59-CACB-64DF-C650-2AA511B2C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E5C3727-4746-F412-3C46-0CF8B7621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3998D3-CD2C-5C94-CA6A-E69788553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FC5D43-F74B-402D-5B0F-2282678C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2C56B5-677E-70FF-B632-4236C68A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67758-59FF-28F2-8002-3B3811870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69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115643-E7B5-547B-52CC-66FDEEE16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E6EAB0-E93D-B740-5667-A7C7D78D1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8D2FA4-EF0C-725B-C3C3-692DBA59C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360B5-A522-4DAE-B380-9DCF569D299C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4E466E-8184-C75C-FEE0-2819133E3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CBC8C7-5E4F-ACB4-3A1B-9E4569FAB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63141-357C-4DD7-9FC8-ED6DC79367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56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7E98C39-8E18-E8FB-4F72-161999324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445" y="5202934"/>
            <a:ext cx="6483109" cy="132893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60314F-C961-005E-152C-66937E53E6EA}"/>
              </a:ext>
            </a:extLst>
          </p:cNvPr>
          <p:cNvSpPr txBox="1"/>
          <p:nvPr/>
        </p:nvSpPr>
        <p:spPr>
          <a:xfrm>
            <a:off x="4629150" y="5202934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highlight>
                  <a:srgbClr val="FFFF00"/>
                </a:highlight>
              </a:rPr>
              <a:t>特定技能外国人 介護士の採用なら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C38298-43B0-CE1C-2A25-FF116A5E8925}"/>
              </a:ext>
            </a:extLst>
          </p:cNvPr>
          <p:cNvSpPr txBox="1"/>
          <p:nvPr/>
        </p:nvSpPr>
        <p:spPr>
          <a:xfrm>
            <a:off x="2892023" y="568518"/>
            <a:ext cx="6407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/>
              <a:t>2023</a:t>
            </a:r>
            <a:r>
              <a:rPr lang="ja-JP" altLang="en-US" sz="3200" b="1" dirty="0"/>
              <a:t>年冬～</a:t>
            </a:r>
            <a:r>
              <a:rPr lang="en-US" altLang="ja-JP" sz="3200" b="1" dirty="0"/>
              <a:t>2024</a:t>
            </a:r>
            <a:r>
              <a:rPr lang="ja-JP" altLang="en-US" sz="3200" b="1" dirty="0"/>
              <a:t>年春 入国予定者</a:t>
            </a:r>
            <a:endParaRPr kumimoji="1" lang="ja-JP" altLang="en-US" sz="3200" b="1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6A3FB65-563D-C25F-5A4E-6147922C0696}"/>
              </a:ext>
            </a:extLst>
          </p:cNvPr>
          <p:cNvSpPr/>
          <p:nvPr/>
        </p:nvSpPr>
        <p:spPr>
          <a:xfrm>
            <a:off x="1281110" y="1285734"/>
            <a:ext cx="9629775" cy="3324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C4C105-288C-306A-E6AA-EEDF321A6CF5}"/>
              </a:ext>
            </a:extLst>
          </p:cNvPr>
          <p:cNvSpPr txBox="1"/>
          <p:nvPr/>
        </p:nvSpPr>
        <p:spPr>
          <a:xfrm>
            <a:off x="2014205" y="1418413"/>
            <a:ext cx="405431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■</a:t>
            </a:r>
            <a:r>
              <a:rPr lang="ja-JP" altLang="en-US" sz="2400" b="1" dirty="0">
                <a:solidFill>
                  <a:schemeClr val="bg1"/>
                </a:solidFill>
              </a:rPr>
              <a:t>秋田県</a:t>
            </a:r>
            <a:r>
              <a:rPr lang="ja-JP" altLang="en-US" sz="2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由利本荘市</a:t>
            </a:r>
            <a:r>
              <a:rPr lang="ja-JP" altLang="en-US" sz="2400" b="1" dirty="0">
                <a:solidFill>
                  <a:schemeClr val="bg1"/>
                </a:solidFill>
              </a:rPr>
              <a:t>（</a:t>
            </a:r>
            <a:r>
              <a:rPr lang="en-US" altLang="ja-JP" sz="2400" b="1" dirty="0">
                <a:solidFill>
                  <a:schemeClr val="bg1"/>
                </a:solidFill>
              </a:rPr>
              <a:t>2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■千葉県千葉市　　（</a:t>
            </a:r>
            <a:r>
              <a:rPr lang="en-US" altLang="ja-JP" sz="2400" b="1" dirty="0">
                <a:solidFill>
                  <a:schemeClr val="bg1"/>
                </a:solidFill>
              </a:rPr>
              <a:t>4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■千葉県佐倉市　　（</a:t>
            </a:r>
            <a:r>
              <a:rPr lang="en-US" altLang="ja-JP" sz="2400" b="1" dirty="0">
                <a:solidFill>
                  <a:schemeClr val="bg1"/>
                </a:solidFill>
              </a:rPr>
              <a:t>2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■埼玉県三郷市　　（</a:t>
            </a:r>
            <a:r>
              <a:rPr lang="en-US" altLang="ja-JP" sz="2400" b="1" dirty="0">
                <a:solidFill>
                  <a:schemeClr val="bg1"/>
                </a:solidFill>
              </a:rPr>
              <a:t>2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■埼玉県上尾市　　（</a:t>
            </a:r>
            <a:r>
              <a:rPr lang="en-US" altLang="ja-JP" sz="2400" b="1" dirty="0">
                <a:solidFill>
                  <a:schemeClr val="bg1"/>
                </a:solidFill>
              </a:rPr>
              <a:t>1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■埼玉県さいたま市（</a:t>
            </a:r>
            <a:r>
              <a:rPr lang="en-US" altLang="ja-JP" sz="2400" b="1" dirty="0">
                <a:solidFill>
                  <a:schemeClr val="bg1"/>
                </a:solidFill>
              </a:rPr>
              <a:t>1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■東京都渋谷区　　</a:t>
            </a:r>
            <a:r>
              <a:rPr lang="ja-JP" altLang="en-US" sz="2400" b="1" dirty="0">
                <a:solidFill>
                  <a:schemeClr val="bg1"/>
                </a:solidFill>
              </a:rPr>
              <a:t>（</a:t>
            </a:r>
            <a:r>
              <a:rPr lang="en-US" altLang="ja-JP" sz="2400" b="1" dirty="0">
                <a:solidFill>
                  <a:schemeClr val="bg1"/>
                </a:solidFill>
              </a:rPr>
              <a:t>4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■神奈川県鎌倉市　（</a:t>
            </a:r>
            <a:r>
              <a:rPr lang="en-US" altLang="ja-JP" sz="2400" b="1" dirty="0">
                <a:solidFill>
                  <a:schemeClr val="bg1"/>
                </a:solidFill>
              </a:rPr>
              <a:t>5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BFD21C4-ABA4-C880-FD78-CFFE1867E1EF}"/>
              </a:ext>
            </a:extLst>
          </p:cNvPr>
          <p:cNvSpPr txBox="1"/>
          <p:nvPr/>
        </p:nvSpPr>
        <p:spPr>
          <a:xfrm>
            <a:off x="6485588" y="1418413"/>
            <a:ext cx="34387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</a:rPr>
              <a:t>■静岡県沼津市（</a:t>
            </a:r>
            <a:r>
              <a:rPr lang="en-US" altLang="ja-JP" sz="2400" b="1" dirty="0">
                <a:solidFill>
                  <a:schemeClr val="bg1"/>
                </a:solidFill>
              </a:rPr>
              <a:t>1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■静岡県浜松市（</a:t>
            </a:r>
            <a:r>
              <a:rPr lang="en-US" altLang="ja-JP" sz="2400" b="1" dirty="0">
                <a:solidFill>
                  <a:schemeClr val="bg1"/>
                </a:solidFill>
              </a:rPr>
              <a:t>2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■静岡県裾野市（</a:t>
            </a:r>
            <a:r>
              <a:rPr lang="en-US" altLang="ja-JP" sz="2400" b="1" dirty="0">
                <a:solidFill>
                  <a:schemeClr val="bg1"/>
                </a:solidFill>
              </a:rPr>
              <a:t>2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■三重県松阪市（</a:t>
            </a:r>
            <a:r>
              <a:rPr lang="en-US" altLang="ja-JP" sz="2400" b="1" dirty="0">
                <a:solidFill>
                  <a:schemeClr val="bg1"/>
                </a:solidFill>
              </a:rPr>
              <a:t>2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r>
              <a:rPr lang="ja-JP" altLang="en-US" sz="2400" b="1" dirty="0">
                <a:solidFill>
                  <a:schemeClr val="bg1"/>
                </a:solidFill>
              </a:rPr>
              <a:t>■福岡県福岡市（</a:t>
            </a:r>
            <a:r>
              <a:rPr lang="en-US" altLang="ja-JP" sz="2400" b="1" dirty="0">
                <a:solidFill>
                  <a:schemeClr val="bg1"/>
                </a:solidFill>
              </a:rPr>
              <a:t>4</a:t>
            </a:r>
            <a:r>
              <a:rPr lang="ja-JP" altLang="en-US" sz="2400" b="1" dirty="0">
                <a:solidFill>
                  <a:schemeClr val="bg1"/>
                </a:solidFill>
              </a:rPr>
              <a:t>名）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87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109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HL齋藤進</dc:creator>
  <cp:lastModifiedBy>HL齋藤進</cp:lastModifiedBy>
  <cp:revision>2</cp:revision>
  <dcterms:created xsi:type="dcterms:W3CDTF">2023-10-20T06:41:42Z</dcterms:created>
  <dcterms:modified xsi:type="dcterms:W3CDTF">2023-10-20T07:13:56Z</dcterms:modified>
</cp:coreProperties>
</file>